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777" r:id="rId1"/>
  </p:sldMasterIdLst>
  <p:notesMasterIdLst>
    <p:notesMasterId r:id="rId3"/>
  </p:notesMasterIdLst>
  <p:handoutMasterIdLst>
    <p:handoutMasterId r:id="rId4"/>
  </p:handoutMasterIdLst>
  <p:sldIdLst>
    <p:sldId id="292" r:id="rId2"/>
  </p:sldIdLst>
  <p:sldSz cx="12192000" cy="6858000"/>
  <p:notesSz cx="6797675" cy="9928225"/>
  <p:defaultTextStyle>
    <a:defPPr rtl="0"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6264" userDrawn="1">
          <p15:clr>
            <a:srgbClr val="A4A3A4"/>
          </p15:clr>
        </p15:guide>
        <p15:guide id="2" orient="horz" pos="3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eu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ECFAC"/>
    <a:srgbClr val="F9B1C0"/>
    <a:srgbClr val="F7E4C9"/>
    <a:srgbClr val="C9F5F7"/>
    <a:srgbClr val="ECE9D4"/>
    <a:srgbClr val="E9FCFD"/>
    <a:srgbClr val="FFFF99"/>
    <a:srgbClr val="CCECFF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8AF5C0A-E0A7-4710-9DC3-79674DD73FD8}" v="4" dt="2026-08-07T06:19:32.7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9153" autoAdjust="0"/>
  </p:normalViewPr>
  <p:slideViewPr>
    <p:cSldViewPr snapToGrid="0">
      <p:cViewPr varScale="1">
        <p:scale>
          <a:sx n="108" d="100"/>
          <a:sy n="108" d="100"/>
        </p:scale>
        <p:origin x="6485" y="86"/>
      </p:cViewPr>
      <p:guideLst>
        <p:guide pos="6264"/>
        <p:guide orient="horz" pos="3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3" d="100"/>
          <a:sy n="93" d="100"/>
        </p:scale>
        <p:origin x="370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commentAuthors" Target="commentAuthors.xml"/><Relationship Id="rId10" Type="http://schemas.microsoft.com/office/2016/11/relationships/changesInfo" Target="changesInfos/changesInfo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ndra Huser" userId="5addf146-80ee-401c-b8ff-090443273198" providerId="ADAL" clId="{520EEBAB-8C87-436F-8FAB-2FB517C87582}"/>
    <pc:docChg chg="undo custSel modSld modNotesMaster modHandout">
      <pc:chgData name="Sandra Huser" userId="5addf146-80ee-401c-b8ff-090443273198" providerId="ADAL" clId="{520EEBAB-8C87-436F-8FAB-2FB517C87582}" dt="2026-08-07T06:20:15.947" v="324" actId="113"/>
      <pc:docMkLst>
        <pc:docMk/>
      </pc:docMkLst>
      <pc:sldChg chg="addSp delSp modSp mod">
        <pc:chgData name="Sandra Huser" userId="5addf146-80ee-401c-b8ff-090443273198" providerId="ADAL" clId="{520EEBAB-8C87-436F-8FAB-2FB517C87582}" dt="2026-08-07T06:20:15.947" v="324" actId="113"/>
        <pc:sldMkLst>
          <pc:docMk/>
          <pc:sldMk cId="2377164253" sldId="292"/>
        </pc:sldMkLst>
        <pc:spChg chg="del mod">
          <ac:chgData name="Sandra Huser" userId="5addf146-80ee-401c-b8ff-090443273198" providerId="ADAL" clId="{520EEBAB-8C87-436F-8FAB-2FB517C87582}" dt="2026-08-07T06:14:14.205" v="148" actId="478"/>
          <ac:spMkLst>
            <pc:docMk/>
            <pc:sldMk cId="2377164253" sldId="292"/>
            <ac:spMk id="3" creationId="{3CEA08F3-769B-0B20-8D69-FF61A76174CA}"/>
          </ac:spMkLst>
        </pc:spChg>
        <pc:spChg chg="del mod">
          <ac:chgData name="Sandra Huser" userId="5addf146-80ee-401c-b8ff-090443273198" providerId="ADAL" clId="{520EEBAB-8C87-436F-8FAB-2FB517C87582}" dt="2026-08-06T06:00:30.618" v="76" actId="478"/>
          <ac:spMkLst>
            <pc:docMk/>
            <pc:sldMk cId="2377164253" sldId="292"/>
            <ac:spMk id="5" creationId="{6D79AD48-2826-A201-7F62-0E0AFEC62B19}"/>
          </ac:spMkLst>
        </pc:spChg>
        <pc:spChg chg="mod">
          <ac:chgData name="Sandra Huser" userId="5addf146-80ee-401c-b8ff-090443273198" providerId="ADAL" clId="{520EEBAB-8C87-436F-8FAB-2FB517C87582}" dt="2026-08-07T06:18:41.532" v="320" actId="14100"/>
          <ac:spMkLst>
            <pc:docMk/>
            <pc:sldMk cId="2377164253" sldId="292"/>
            <ac:spMk id="6" creationId="{0AA1FD54-E505-D2CF-0EBB-4EFF47C168F6}"/>
          </ac:spMkLst>
        </pc:spChg>
        <pc:spChg chg="mod">
          <ac:chgData name="Sandra Huser" userId="5addf146-80ee-401c-b8ff-090443273198" providerId="ADAL" clId="{520EEBAB-8C87-436F-8FAB-2FB517C87582}" dt="2026-08-06T14:08:24.656" v="147" actId="1076"/>
          <ac:spMkLst>
            <pc:docMk/>
            <pc:sldMk cId="2377164253" sldId="292"/>
            <ac:spMk id="19" creationId="{17F95485-462A-A2A4-109C-FC8B1529F3BA}"/>
          </ac:spMkLst>
        </pc:spChg>
        <pc:spChg chg="mod">
          <ac:chgData name="Sandra Huser" userId="5addf146-80ee-401c-b8ff-090443273198" providerId="ADAL" clId="{520EEBAB-8C87-436F-8FAB-2FB517C87582}" dt="2026-08-07T06:18:23.598" v="318" actId="255"/>
          <ac:spMkLst>
            <pc:docMk/>
            <pc:sldMk cId="2377164253" sldId="292"/>
            <ac:spMk id="153" creationId="{29118B4F-266C-48F0-8CAF-8BA67DF9A649}"/>
          </ac:spMkLst>
        </pc:spChg>
        <pc:spChg chg="mod">
          <ac:chgData name="Sandra Huser" userId="5addf146-80ee-401c-b8ff-090443273198" providerId="ADAL" clId="{520EEBAB-8C87-436F-8FAB-2FB517C87582}" dt="2026-08-06T14:08:13.619" v="145" actId="1076"/>
          <ac:spMkLst>
            <pc:docMk/>
            <pc:sldMk cId="2377164253" sldId="292"/>
            <ac:spMk id="156" creationId="{A2C318BC-6BF6-496E-9A8C-13F9CFE491B5}"/>
          </ac:spMkLst>
        </pc:spChg>
        <pc:spChg chg="mod">
          <ac:chgData name="Sandra Huser" userId="5addf146-80ee-401c-b8ff-090443273198" providerId="ADAL" clId="{520EEBAB-8C87-436F-8FAB-2FB517C87582}" dt="2026-08-06T14:04:49.744" v="118" actId="1076"/>
          <ac:spMkLst>
            <pc:docMk/>
            <pc:sldMk cId="2377164253" sldId="292"/>
            <ac:spMk id="159" creationId="{8EED5A81-D106-422F-8455-CF5F456EB3E0}"/>
          </ac:spMkLst>
        </pc:spChg>
        <pc:spChg chg="mod">
          <ac:chgData name="Sandra Huser" userId="5addf146-80ee-401c-b8ff-090443273198" providerId="ADAL" clId="{520EEBAB-8C87-436F-8FAB-2FB517C87582}" dt="2026-08-07T06:18:48.242" v="321" actId="14100"/>
          <ac:spMkLst>
            <pc:docMk/>
            <pc:sldMk cId="2377164253" sldId="292"/>
            <ac:spMk id="180" creationId="{C93299AE-BEEA-4E5E-88CB-50F2F112D78D}"/>
          </ac:spMkLst>
        </pc:spChg>
        <pc:spChg chg="mod">
          <ac:chgData name="Sandra Huser" userId="5addf146-80ee-401c-b8ff-090443273198" providerId="ADAL" clId="{520EEBAB-8C87-436F-8FAB-2FB517C87582}" dt="2026-08-06T14:05:37.094" v="131" actId="20577"/>
          <ac:spMkLst>
            <pc:docMk/>
            <pc:sldMk cId="2377164253" sldId="292"/>
            <ac:spMk id="186" creationId="{E00EF2F1-621C-44D5-923A-283EAD95A813}"/>
          </ac:spMkLst>
        </pc:spChg>
        <pc:spChg chg="mod">
          <ac:chgData name="Sandra Huser" userId="5addf146-80ee-401c-b8ff-090443273198" providerId="ADAL" clId="{520EEBAB-8C87-436F-8FAB-2FB517C87582}" dt="2026-08-07T06:20:15.947" v="324" actId="113"/>
          <ac:spMkLst>
            <pc:docMk/>
            <pc:sldMk cId="2377164253" sldId="292"/>
            <ac:spMk id="195" creationId="{81AC151D-872D-4D73-AE29-952F653257C0}"/>
          </ac:spMkLst>
        </pc:spChg>
        <pc:cxnChg chg="add mod">
          <ac:chgData name="Sandra Huser" userId="5addf146-80ee-401c-b8ff-090443273198" providerId="ADAL" clId="{520EEBAB-8C87-436F-8FAB-2FB517C87582}" dt="2026-08-06T14:04:38.799" v="116" actId="14100"/>
          <ac:cxnSpMkLst>
            <pc:docMk/>
            <pc:sldMk cId="2377164253" sldId="292"/>
            <ac:cxnSpMk id="4" creationId="{C8B1768D-A57C-8087-1450-72E6A3BD0115}"/>
          </ac:cxnSpMkLst>
        </pc:cxnChg>
        <pc:cxnChg chg="del mod">
          <ac:chgData name="Sandra Huser" userId="5addf146-80ee-401c-b8ff-090443273198" providerId="ADAL" clId="{520EEBAB-8C87-436F-8FAB-2FB517C87582}" dt="2026-08-07T06:14:16.746" v="149" actId="478"/>
          <ac:cxnSpMkLst>
            <pc:docMk/>
            <pc:sldMk cId="2377164253" sldId="292"/>
            <ac:cxnSpMk id="9" creationId="{7F8A9E6D-3CD2-3392-34FC-C0046DC85618}"/>
          </ac:cxnSpMkLst>
        </pc:cxnChg>
        <pc:cxnChg chg="mod">
          <ac:chgData name="Sandra Huser" userId="5addf146-80ee-401c-b8ff-090443273198" providerId="ADAL" clId="{520EEBAB-8C87-436F-8FAB-2FB517C87582}" dt="2026-08-07T06:16:05.524" v="206" actId="14100"/>
          <ac:cxnSpMkLst>
            <pc:docMk/>
            <pc:sldMk cId="2377164253" sldId="292"/>
            <ac:cxnSpMk id="15" creationId="{9332796B-8D64-BBAA-9899-F506DAD5BFA5}"/>
          </ac:cxnSpMkLst>
        </pc:cxnChg>
        <pc:cxnChg chg="del mod">
          <ac:chgData name="Sandra Huser" userId="5addf146-80ee-401c-b8ff-090443273198" providerId="ADAL" clId="{520EEBAB-8C87-436F-8FAB-2FB517C87582}" dt="2026-08-06T05:50:27.041" v="0" actId="478"/>
          <ac:cxnSpMkLst>
            <pc:docMk/>
            <pc:sldMk cId="2377164253" sldId="292"/>
            <ac:cxnSpMk id="17" creationId="{55B40D0C-F84E-4462-89E4-D6DB85AB1D61}"/>
          </ac:cxnSpMkLst>
        </pc:cxnChg>
        <pc:cxnChg chg="mod">
          <ac:chgData name="Sandra Huser" userId="5addf146-80ee-401c-b8ff-090443273198" providerId="ADAL" clId="{520EEBAB-8C87-436F-8FAB-2FB517C87582}" dt="2026-08-07T06:16:08.683" v="207" actId="1076"/>
          <ac:cxnSpMkLst>
            <pc:docMk/>
            <pc:sldMk cId="2377164253" sldId="292"/>
            <ac:cxnSpMk id="24" creationId="{3865F383-9D99-D3DA-17B8-1537991334D3}"/>
          </ac:cxnSpMkLst>
        </pc:cxnChg>
        <pc:cxnChg chg="add del mod">
          <ac:chgData name="Sandra Huser" userId="5addf146-80ee-401c-b8ff-090443273198" providerId="ADAL" clId="{520EEBAB-8C87-436F-8FAB-2FB517C87582}" dt="2026-08-06T14:04:46.292" v="117" actId="14100"/>
          <ac:cxnSpMkLst>
            <pc:docMk/>
            <pc:sldMk cId="2377164253" sldId="292"/>
            <ac:cxnSpMk id="28" creationId="{E1772B88-4972-4A11-1C8F-DC4E6D0DA4DA}"/>
          </ac:cxnSpMkLst>
        </pc:cxnChg>
        <pc:cxnChg chg="mod">
          <ac:chgData name="Sandra Huser" userId="5addf146-80ee-401c-b8ff-090443273198" providerId="ADAL" clId="{520EEBAB-8C87-436F-8FAB-2FB517C87582}" dt="2026-08-07T06:14:14.205" v="148" actId="478"/>
          <ac:cxnSpMkLst>
            <pc:docMk/>
            <pc:sldMk cId="2377164253" sldId="292"/>
            <ac:cxnSpMk id="33" creationId="{A2431CD1-FCAA-C744-3868-B591C2CC40A0}"/>
          </ac:cxnSpMkLst>
        </pc:cxnChg>
        <pc:cxnChg chg="del">
          <ac:chgData name="Sandra Huser" userId="5addf146-80ee-401c-b8ff-090443273198" providerId="ADAL" clId="{520EEBAB-8C87-436F-8FAB-2FB517C87582}" dt="2026-08-06T06:05:24.381" v="103" actId="478"/>
          <ac:cxnSpMkLst>
            <pc:docMk/>
            <pc:sldMk cId="2377164253" sldId="292"/>
            <ac:cxnSpMk id="39" creationId="{F67814B7-6300-066D-F1BB-ECCF01375DD6}"/>
          </ac:cxnSpMkLst>
        </pc:cxnChg>
        <pc:cxnChg chg="mod">
          <ac:chgData name="Sandra Huser" userId="5addf146-80ee-401c-b8ff-090443273198" providerId="ADAL" clId="{520EEBAB-8C87-436F-8FAB-2FB517C87582}" dt="2026-08-06T14:08:19.446" v="146" actId="14100"/>
          <ac:cxnSpMkLst>
            <pc:docMk/>
            <pc:sldMk cId="2377164253" sldId="292"/>
            <ac:cxnSpMk id="52" creationId="{4D8067E6-DA10-1D1A-EF44-646008F78C52}"/>
          </ac:cxnSpMkLst>
        </pc:cxnChg>
        <pc:cxnChg chg="del mod">
          <ac:chgData name="Sandra Huser" userId="5addf146-80ee-401c-b8ff-090443273198" providerId="ADAL" clId="{520EEBAB-8C87-436F-8FAB-2FB517C87582}" dt="2026-08-06T06:00:40.921" v="78" actId="478"/>
          <ac:cxnSpMkLst>
            <pc:docMk/>
            <pc:sldMk cId="2377164253" sldId="292"/>
            <ac:cxnSpMk id="73" creationId="{CED0357E-04C8-5A30-5390-27A508228590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>
            <a:extLst>
              <a:ext uri="{FF2B5EF4-FFF2-40B4-BE49-F238E27FC236}">
                <a16:creationId xmlns:a16="http://schemas.microsoft.com/office/drawing/2014/main" id="{722C5104-B160-49CA-BBEA-F89DC47F2ED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8136"/>
          </a:xfrm>
          <a:prstGeom prst="rect">
            <a:avLst/>
          </a:prstGeom>
        </p:spPr>
        <p:txBody>
          <a:bodyPr vert="horz" lIns="95562" tIns="47780" rIns="95562" bIns="47780" rtlCol="0"/>
          <a:lstStyle>
            <a:lvl1pPr algn="l">
              <a:defRPr sz="1300"/>
            </a:lvl1pPr>
          </a:lstStyle>
          <a:p>
            <a:pPr rtl="0"/>
            <a:endParaRPr lang="fr-FR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FA77B3F-59DC-4CD3-9EDD-457BB0F4ED6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60" cy="498136"/>
          </a:xfrm>
          <a:prstGeom prst="rect">
            <a:avLst/>
          </a:prstGeom>
        </p:spPr>
        <p:txBody>
          <a:bodyPr vert="horz" lIns="95562" tIns="47780" rIns="95562" bIns="47780" rtlCol="0"/>
          <a:lstStyle>
            <a:lvl1pPr algn="r">
              <a:defRPr sz="1300"/>
            </a:lvl1pPr>
          </a:lstStyle>
          <a:p>
            <a:pPr rtl="0"/>
            <a:fld id="{AD4999D4-E734-4143-83CF-C8AD2C381967}" type="datetime1">
              <a:rPr lang="fr-FR" smtClean="0"/>
              <a:t>07/08/2026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1D14D80-1829-4047-8B70-CA13F85B2A6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60" cy="498134"/>
          </a:xfrm>
          <a:prstGeom prst="rect">
            <a:avLst/>
          </a:prstGeom>
        </p:spPr>
        <p:txBody>
          <a:bodyPr vert="horz" lIns="95562" tIns="47780" rIns="95562" bIns="47780" rtlCol="0" anchor="b"/>
          <a:lstStyle>
            <a:lvl1pPr algn="l">
              <a:defRPr sz="1300"/>
            </a:lvl1pPr>
          </a:lstStyle>
          <a:p>
            <a:pPr rtl="0"/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19C54F4-FD5F-49B3-9277-2EBC1373BAE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4" y="9430091"/>
            <a:ext cx="2945660" cy="498134"/>
          </a:xfrm>
          <a:prstGeom prst="rect">
            <a:avLst/>
          </a:prstGeom>
        </p:spPr>
        <p:txBody>
          <a:bodyPr vert="horz" lIns="95562" tIns="47780" rIns="95562" bIns="47780" rtlCol="0" anchor="b"/>
          <a:lstStyle>
            <a:lvl1pPr algn="r">
              <a:defRPr sz="1300"/>
            </a:lvl1pPr>
          </a:lstStyle>
          <a:p>
            <a:pPr rtl="0"/>
            <a:fld id="{A537205A-E1E8-4792-BFE4-BDA00885454D}" type="slidenum">
              <a:rPr lang="fr-FR" smtClean="0"/>
              <a:t>‹Nr.›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7298261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8136"/>
          </a:xfrm>
          <a:prstGeom prst="rect">
            <a:avLst/>
          </a:prstGeom>
        </p:spPr>
        <p:txBody>
          <a:bodyPr vert="horz" lIns="95562" tIns="47780" rIns="95562" bIns="47780" rtlCol="0"/>
          <a:lstStyle>
            <a:lvl1pPr algn="l">
              <a:defRPr sz="1300"/>
            </a:lvl1pPr>
          </a:lstStyle>
          <a:p>
            <a:pPr rtl="0"/>
            <a:endParaRPr lang="fr-FR" noProof="0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60" cy="498136"/>
          </a:xfrm>
          <a:prstGeom prst="rect">
            <a:avLst/>
          </a:prstGeom>
        </p:spPr>
        <p:txBody>
          <a:bodyPr vert="horz" lIns="95562" tIns="47780" rIns="95562" bIns="47780" rtlCol="0"/>
          <a:lstStyle>
            <a:lvl1pPr algn="r">
              <a:defRPr sz="1300"/>
            </a:lvl1pPr>
          </a:lstStyle>
          <a:p>
            <a:pPr rtl="0"/>
            <a:fld id="{8C58879C-3080-4042-AFF0-1DF131978AB3}" type="datetime1">
              <a:rPr lang="fr-FR" noProof="0" smtClean="0"/>
              <a:t>07/08/2026</a:t>
            </a:fld>
            <a:endParaRPr lang="fr-FR" noProof="0" dirty="0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62" tIns="47780" rIns="95562" bIns="47780" rtlCol="0" anchor="ctr"/>
          <a:lstStyle/>
          <a:p>
            <a:pPr rtl="0"/>
            <a:endParaRPr lang="fr-FR" noProof="0" dirty="0"/>
          </a:p>
        </p:txBody>
      </p:sp>
      <p:sp>
        <p:nvSpPr>
          <p:cNvPr id="5" name="Espace réservé des commentaires 4"/>
          <p:cNvSpPr>
            <a:spLocks noGrp="1"/>
          </p:cNvSpPr>
          <p:nvPr>
            <p:ph type="body" sz="quarter" idx="3"/>
          </p:nvPr>
        </p:nvSpPr>
        <p:spPr>
          <a:xfrm>
            <a:off x="679768" y="4777959"/>
            <a:ext cx="5438140" cy="3909238"/>
          </a:xfrm>
          <a:prstGeom prst="rect">
            <a:avLst/>
          </a:prstGeom>
        </p:spPr>
        <p:txBody>
          <a:bodyPr vert="horz" lIns="95562" tIns="47780" rIns="95562" bIns="47780"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60" cy="498134"/>
          </a:xfrm>
          <a:prstGeom prst="rect">
            <a:avLst/>
          </a:prstGeom>
        </p:spPr>
        <p:txBody>
          <a:bodyPr vert="horz" lIns="95562" tIns="47780" rIns="95562" bIns="47780" rtlCol="0" anchor="b"/>
          <a:lstStyle>
            <a:lvl1pPr algn="l">
              <a:defRPr sz="1300"/>
            </a:lvl1pPr>
          </a:lstStyle>
          <a:p>
            <a:pPr rtl="0"/>
            <a:endParaRPr lang="fr-FR" noProof="0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4" y="9430091"/>
            <a:ext cx="2945660" cy="498134"/>
          </a:xfrm>
          <a:prstGeom prst="rect">
            <a:avLst/>
          </a:prstGeom>
        </p:spPr>
        <p:txBody>
          <a:bodyPr vert="horz" lIns="95562" tIns="47780" rIns="95562" bIns="47780" rtlCol="0" anchor="b"/>
          <a:lstStyle>
            <a:lvl1pPr algn="r">
              <a:defRPr sz="1300"/>
            </a:lvl1pPr>
          </a:lstStyle>
          <a:p>
            <a:pPr rtl="0"/>
            <a:fld id="{B32C31BA-67D8-413F-A5DD-028125073D1D}" type="slidenum">
              <a:rPr lang="fr-FR" noProof="0" smtClean="0"/>
              <a:t>‹Nr.›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415508554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12707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CC1534-9D13-43E9-BC8B-5694C28527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737" y="308698"/>
            <a:ext cx="5238313" cy="853352"/>
          </a:xfrm>
        </p:spPr>
        <p:txBody>
          <a:bodyPr rtlCol="0">
            <a:noAutofit/>
          </a:bodyPr>
          <a:lstStyle>
            <a:lvl1pPr>
              <a:defRPr sz="3600" b="1"/>
            </a:lvl1pPr>
          </a:lstStyle>
          <a:p>
            <a:pPr rtl="0"/>
            <a:r>
              <a:rPr lang="fr-FR" noProof="0"/>
              <a:t>CLIQUEZ POUR MODIFIER LE STYLE DU TITRE DE MASQUE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63A8573-17E8-4191-86F9-ABE0BA279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08D0221-D834-448F-ABDB-460E77CDC504}" type="datetime1">
              <a:rPr lang="fr-FR" noProof="0" smtClean="0"/>
              <a:t>07/08/2026</a:t>
            </a:fld>
            <a:endParaRPr lang="fr-FR" noProof="0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3D92FA6-D8B1-4403-B9DD-E60A4F351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0C2CB2D-6860-4817-B66C-9C44DC4CA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fr-FR" noProof="0" smtClean="0"/>
              <a:t>‹Nr.›</a:t>
            </a:fld>
            <a:endParaRPr lang="fr-FR" noProof="0" dirty="0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183C82E0-1F49-4A07-A8B3-E2F2CBAC03B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5737" y="979487"/>
            <a:ext cx="3581400" cy="365126"/>
          </a:xfrm>
        </p:spPr>
        <p:txBody>
          <a:bodyPr rtlCol="0">
            <a:noAutofit/>
          </a:bodyPr>
          <a:lstStyle>
            <a:lvl1pPr marL="0" indent="0">
              <a:spcBef>
                <a:spcPts val="900"/>
              </a:spcBef>
              <a:buNone/>
              <a:defRPr sz="2000" b="1">
                <a:latin typeface="+mj-lt"/>
              </a:defRPr>
            </a:lvl1pPr>
          </a:lstStyle>
          <a:p>
            <a:pPr lvl="0" rtl="0"/>
            <a:r>
              <a:rPr lang="fr-FR" noProof="0"/>
              <a:t>Modifiez les styles du texte</a:t>
            </a:r>
          </a:p>
        </p:txBody>
      </p:sp>
    </p:spTree>
    <p:extLst>
      <p:ext uri="{BB962C8B-B14F-4D97-AF65-F5344CB8AC3E}">
        <p14:creationId xmlns:p14="http://schemas.microsoft.com/office/powerpoint/2010/main" val="1445210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CC1534-9D13-43E9-BC8B-5694C28527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737" y="308698"/>
            <a:ext cx="5238313" cy="853352"/>
          </a:xfrm>
        </p:spPr>
        <p:txBody>
          <a:bodyPr rtlCol="0">
            <a:noAutofit/>
          </a:bodyPr>
          <a:lstStyle>
            <a:lvl1pPr>
              <a:defRPr sz="3600" b="1"/>
            </a:lvl1pPr>
          </a:lstStyle>
          <a:p>
            <a:pPr rtl="0"/>
            <a:r>
              <a:rPr lang="fr-FR" noProof="0"/>
              <a:t>CLIQUEZ POUR MODIFIER LE STYLE DU TITRE DE MASQUE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63A8573-17E8-4191-86F9-ABE0BA279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D26C239-452B-401F-9C93-1F393553404A}" type="datetime1">
              <a:rPr lang="fr-FR" noProof="0" smtClean="0"/>
              <a:t>07/08/2026</a:t>
            </a:fld>
            <a:endParaRPr lang="fr-FR" noProof="0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3D92FA6-D8B1-4403-B9DD-E60A4F351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0C2CB2D-6860-4817-B66C-9C44DC4CA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fr-FR" noProof="0" smtClean="0"/>
              <a:t>‹Nr.›</a:t>
            </a:fld>
            <a:endParaRPr lang="fr-FR" noProof="0" dirty="0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183C82E0-1F49-4A07-A8B3-E2F2CBAC03B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5737" y="979487"/>
            <a:ext cx="3581400" cy="365126"/>
          </a:xfrm>
        </p:spPr>
        <p:txBody>
          <a:bodyPr rtlCol="0">
            <a:noAutofit/>
          </a:bodyPr>
          <a:lstStyle>
            <a:lvl1pPr marL="0" indent="0">
              <a:spcBef>
                <a:spcPts val="900"/>
              </a:spcBef>
              <a:buNone/>
              <a:defRPr sz="2000" b="1">
                <a:latin typeface="+mj-lt"/>
              </a:defRPr>
            </a:lvl1pPr>
          </a:lstStyle>
          <a:p>
            <a:pPr lvl="0" rtl="0"/>
            <a:r>
              <a:rPr lang="fr-FR" noProof="0"/>
              <a:t>Modifiez les styles du texte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2DC4173A-9EF2-4DB4-AE8D-0202037CB0DC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95300" y="1543050"/>
            <a:ext cx="11353800" cy="4733925"/>
          </a:xfrm>
        </p:spPr>
        <p:txBody>
          <a:bodyPr rtlCol="0"/>
          <a:lstStyle/>
          <a:p>
            <a:pPr lvl="0" rtl="0"/>
            <a:r>
              <a:rPr lang="fr-FR" noProof="0"/>
              <a:t>Modifiez les styles du texte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860448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022D4183-9737-47D0-A399-C54D7F7C4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1E3A5CB-DFC3-4FD4-B13D-480B9D5777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750C37A-64D2-409F-A58F-B4B1F1F349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A0FC6E1B-6607-4471-A00B-EB324EAF288A}" type="datetime1">
              <a:rPr lang="fr-FR" noProof="0" smtClean="0"/>
              <a:t>07/08/2026</a:t>
            </a:fld>
            <a:endParaRPr lang="fr-FR" noProof="0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034EBE4-7608-464D-BFA2-97741404DA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fr-FR" noProof="0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56BEC42-CA83-4077-8D77-E2514DA723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7966EA62-41C5-4F9A-A915-5B0BC739C923}" type="slidenum">
              <a:rPr lang="fr-FR" noProof="0" smtClean="0"/>
              <a:t>‹Nr.›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167616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03" r:id="rId1"/>
    <p:sldLayoutId id="2147484804" r:id="rId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hteck 44">
            <a:extLst>
              <a:ext uri="{FF2B5EF4-FFF2-40B4-BE49-F238E27FC236}">
                <a16:creationId xmlns:a16="http://schemas.microsoft.com/office/drawing/2014/main" id="{4F859D09-3B8B-DF81-63ED-C596FF16FCBF}"/>
              </a:ext>
            </a:extLst>
          </p:cNvPr>
          <p:cNvSpPr/>
          <p:nvPr/>
        </p:nvSpPr>
        <p:spPr>
          <a:xfrm>
            <a:off x="701336" y="2661907"/>
            <a:ext cx="8213291" cy="1167976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1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1">
                  <a:lumMod val="20000"/>
                  <a:lumOff val="8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cxnSp>
        <p:nvCxnSpPr>
          <p:cNvPr id="83" name="Connecteur droit 82">
            <a:extLst>
              <a:ext uri="{FF2B5EF4-FFF2-40B4-BE49-F238E27FC236}">
                <a16:creationId xmlns:a16="http://schemas.microsoft.com/office/drawing/2014/main" id="{6B7B494C-8888-457E-82D1-32EE6B4010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986020" y="3665919"/>
            <a:ext cx="0" cy="897179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necteur droit 83">
            <a:extLst>
              <a:ext uri="{FF2B5EF4-FFF2-40B4-BE49-F238E27FC236}">
                <a16:creationId xmlns:a16="http://schemas.microsoft.com/office/drawing/2014/main" id="{215A627E-A616-4B35-A822-BCD857D053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975237" y="3686021"/>
            <a:ext cx="0" cy="854247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necteur droit 84">
            <a:extLst>
              <a:ext uri="{FF2B5EF4-FFF2-40B4-BE49-F238E27FC236}">
                <a16:creationId xmlns:a16="http://schemas.microsoft.com/office/drawing/2014/main" id="{338A3F58-952C-4C6C-BE73-668B41F870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977555" y="2744002"/>
            <a:ext cx="0" cy="178339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 : Coude 6">
            <a:extLst>
              <a:ext uri="{FF2B5EF4-FFF2-40B4-BE49-F238E27FC236}">
                <a16:creationId xmlns:a16="http://schemas.microsoft.com/office/drawing/2014/main" id="{1C54223A-2F2C-4434-A30B-92D8CEE93C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10800000" flipV="1">
            <a:off x="1311229" y="2733647"/>
            <a:ext cx="4791486" cy="1"/>
          </a:xfrm>
          <a:prstGeom prst="bentConnector3">
            <a:avLst>
              <a:gd name="adj1" fmla="val 50000"/>
            </a:avLst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Connecteur droit 96">
            <a:extLst>
              <a:ext uri="{FF2B5EF4-FFF2-40B4-BE49-F238E27FC236}">
                <a16:creationId xmlns:a16="http://schemas.microsoft.com/office/drawing/2014/main" id="{B5956150-D730-4D39-8E56-5123DA7B1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163314" y="2739461"/>
            <a:ext cx="0" cy="18288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Connecteur droit 97">
            <a:extLst>
              <a:ext uri="{FF2B5EF4-FFF2-40B4-BE49-F238E27FC236}">
                <a16:creationId xmlns:a16="http://schemas.microsoft.com/office/drawing/2014/main" id="{98000C8A-C564-4106-9005-252681A7FD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135393" y="2739461"/>
            <a:ext cx="0" cy="18288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Connecteur droit 200">
            <a:extLst>
              <a:ext uri="{FF2B5EF4-FFF2-40B4-BE49-F238E27FC236}">
                <a16:creationId xmlns:a16="http://schemas.microsoft.com/office/drawing/2014/main" id="{7B2075F3-49F1-4561-B16C-A60D139B4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6102715" y="2042809"/>
            <a:ext cx="0" cy="697383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Connecteur droit 205">
            <a:extLst>
              <a:ext uri="{FF2B5EF4-FFF2-40B4-BE49-F238E27FC236}">
                <a16:creationId xmlns:a16="http://schemas.microsoft.com/office/drawing/2014/main" id="{3075AB11-BAD3-42E5-BC8F-B1153E21F9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90784" y="3643089"/>
            <a:ext cx="0" cy="897179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FE5CE1F8-570D-4885-B9A3-2539980A4E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82910" y="4552461"/>
            <a:ext cx="27432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273FE68B-D6B3-4422-B31A-4154C1A2B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4975237" y="4546292"/>
            <a:ext cx="287165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B804FCC3-2EDB-4E98-AD3D-D5848AE133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990784" y="4540268"/>
            <a:ext cx="279639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Rectangle 143">
            <a:extLst>
              <a:ext uri="{FF2B5EF4-FFF2-40B4-BE49-F238E27FC236}">
                <a16:creationId xmlns:a16="http://schemas.microsoft.com/office/drawing/2014/main" id="{F21E8B07-0BC6-4DE6-B1E4-773C5D1F75EB}"/>
              </a:ext>
            </a:extLst>
          </p:cNvPr>
          <p:cNvSpPr/>
          <p:nvPr/>
        </p:nvSpPr>
        <p:spPr>
          <a:xfrm>
            <a:off x="864652" y="2934503"/>
            <a:ext cx="1828800" cy="7315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200" b="1" dirty="0">
                <a:solidFill>
                  <a:schemeClr val="tx1"/>
                </a:solidFill>
              </a:rPr>
              <a:t>Co-Schulleitung Zyklus 1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050" dirty="0">
                <a:solidFill>
                  <a:schemeClr val="tx1"/>
                </a:solidFill>
              </a:rPr>
              <a:t>Rebecca Rivoire 75% </a:t>
            </a:r>
            <a:r>
              <a:rPr lang="fr-FR" sz="1050" b="1" dirty="0">
                <a:solidFill>
                  <a:schemeClr val="tx1"/>
                </a:solidFill>
              </a:rPr>
              <a:t>(V)</a:t>
            </a:r>
            <a:br>
              <a:rPr lang="fr-FR" sz="1050" dirty="0">
                <a:solidFill>
                  <a:schemeClr val="tx1"/>
                </a:solidFill>
              </a:rPr>
            </a:br>
            <a:r>
              <a:rPr lang="fr-FR" sz="1050" dirty="0">
                <a:solidFill>
                  <a:schemeClr val="tx1"/>
                </a:solidFill>
              </a:rPr>
              <a:t>Gabi Marty 70%</a:t>
            </a:r>
          </a:p>
        </p:txBody>
      </p:sp>
      <p:sp>
        <p:nvSpPr>
          <p:cNvPr id="180" name="Rectangle 179">
            <a:extLst>
              <a:ext uri="{FF2B5EF4-FFF2-40B4-BE49-F238E27FC236}">
                <a16:creationId xmlns:a16="http://schemas.microsoft.com/office/drawing/2014/main" id="{C93299AE-BEEA-4E5E-88CB-50F2F112D78D}"/>
              </a:ext>
            </a:extLst>
          </p:cNvPr>
          <p:cNvSpPr/>
          <p:nvPr/>
        </p:nvSpPr>
        <p:spPr>
          <a:xfrm>
            <a:off x="1157771" y="3891420"/>
            <a:ext cx="1293315" cy="153085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200" b="1" dirty="0">
                <a:solidFill>
                  <a:schemeClr val="tx1"/>
                </a:solidFill>
              </a:rPr>
              <a:t>Lehrpersonen</a:t>
            </a:r>
            <a:br>
              <a:rPr lang="fr-FR" sz="1200" b="1" dirty="0">
                <a:solidFill>
                  <a:schemeClr val="tx1"/>
                </a:solidFill>
              </a:rPr>
            </a:br>
            <a:br>
              <a:rPr lang="fr-FR" sz="1200" b="1" dirty="0">
                <a:solidFill>
                  <a:schemeClr val="tx1"/>
                </a:solidFill>
              </a:rPr>
            </a:br>
            <a:r>
              <a:rPr lang="fr-FR" sz="1050" dirty="0">
                <a:solidFill>
                  <a:schemeClr val="tx1"/>
                </a:solidFill>
              </a:rPr>
              <a:t>Zyklus 1 (KiGa-2. Kl.)</a:t>
            </a:r>
            <a:br>
              <a:rPr lang="fr-FR" sz="1050" dirty="0">
                <a:solidFill>
                  <a:schemeClr val="tx1"/>
                </a:solidFill>
              </a:rPr>
            </a:br>
            <a:r>
              <a:rPr lang="fr-FR" sz="1050" dirty="0" err="1">
                <a:solidFill>
                  <a:schemeClr val="tx1"/>
                </a:solidFill>
              </a:rPr>
              <a:t>Anzahl</a:t>
            </a:r>
            <a:r>
              <a:rPr lang="fr-FR" sz="1050" dirty="0">
                <a:solidFill>
                  <a:schemeClr val="tx1"/>
                </a:solidFill>
              </a:rPr>
              <a:t> LP ca. 47</a:t>
            </a:r>
            <a:br>
              <a:rPr lang="fr-FR" sz="1050" dirty="0">
                <a:solidFill>
                  <a:schemeClr val="tx1"/>
                </a:solidFill>
              </a:rPr>
            </a:br>
            <a:br>
              <a:rPr lang="fr-FR" sz="1050" dirty="0">
                <a:solidFill>
                  <a:schemeClr val="tx1"/>
                </a:solidFill>
              </a:rPr>
            </a:br>
            <a:br>
              <a:rPr lang="fr-FR" sz="1050" dirty="0">
                <a:solidFill>
                  <a:schemeClr val="tx1"/>
                </a:solidFill>
              </a:rPr>
            </a:br>
            <a:r>
              <a:rPr lang="fr-FR" sz="1050" dirty="0">
                <a:solidFill>
                  <a:schemeClr val="tx1"/>
                </a:solidFill>
              </a:rPr>
              <a:t>15 </a:t>
            </a:r>
            <a:r>
              <a:rPr lang="fr-FR" sz="1050" dirty="0" err="1">
                <a:solidFill>
                  <a:schemeClr val="tx1"/>
                </a:solidFill>
              </a:rPr>
              <a:t>Assistenzen</a:t>
            </a:r>
            <a:endParaRPr lang="fr-FR" sz="1050" dirty="0">
              <a:solidFill>
                <a:schemeClr val="tx1"/>
              </a:solidFill>
            </a:endParaRPr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F3AE564E-E1AB-422A-9067-1D83448922D2}"/>
              </a:ext>
            </a:extLst>
          </p:cNvPr>
          <p:cNvSpPr/>
          <p:nvPr/>
        </p:nvSpPr>
        <p:spPr>
          <a:xfrm>
            <a:off x="2821106" y="2936723"/>
            <a:ext cx="1828800" cy="72567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200" b="1" dirty="0">
                <a:solidFill>
                  <a:schemeClr val="tx1"/>
                </a:solidFill>
              </a:rPr>
              <a:t>Schulleitung Zyklus 2</a:t>
            </a:r>
            <a:br>
              <a:rPr lang="fr-FR" sz="1200" b="1" dirty="0">
                <a:solidFill>
                  <a:schemeClr val="tx1"/>
                </a:solidFill>
              </a:rPr>
            </a:br>
            <a:br>
              <a:rPr lang="fr-FR" sz="1200" b="1" dirty="0">
                <a:solidFill>
                  <a:schemeClr val="tx1"/>
                </a:solidFill>
              </a:rPr>
            </a:br>
            <a:r>
              <a:rPr lang="de-DE" sz="1050" dirty="0">
                <a:solidFill>
                  <a:schemeClr val="tx1"/>
                </a:solidFill>
              </a:rPr>
              <a:t>André Siegrist 100%</a:t>
            </a:r>
            <a:endParaRPr lang="fr-FR" sz="1050" dirty="0">
              <a:solidFill>
                <a:schemeClr val="tx1"/>
              </a:solidFill>
            </a:endParaRPr>
          </a:p>
        </p:txBody>
      </p:sp>
      <p:sp>
        <p:nvSpPr>
          <p:cNvPr id="186" name="Rectangle 185">
            <a:extLst>
              <a:ext uri="{FF2B5EF4-FFF2-40B4-BE49-F238E27FC236}">
                <a16:creationId xmlns:a16="http://schemas.microsoft.com/office/drawing/2014/main" id="{E00EF2F1-621C-44D5-923A-283EAD95A813}"/>
              </a:ext>
            </a:extLst>
          </p:cNvPr>
          <p:cNvSpPr/>
          <p:nvPr/>
        </p:nvSpPr>
        <p:spPr>
          <a:xfrm>
            <a:off x="3159577" y="3879068"/>
            <a:ext cx="1293315" cy="156036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200" b="1" dirty="0">
                <a:solidFill>
                  <a:schemeClr val="tx1"/>
                </a:solidFill>
              </a:rPr>
              <a:t>Lehrpersonen</a:t>
            </a:r>
            <a:br>
              <a:rPr lang="fr-FR" sz="1200" b="1" dirty="0">
                <a:solidFill>
                  <a:schemeClr val="tx1"/>
                </a:solidFill>
              </a:rPr>
            </a:br>
            <a:br>
              <a:rPr lang="fr-FR" sz="1200" b="1" dirty="0">
                <a:solidFill>
                  <a:schemeClr val="tx1"/>
                </a:solidFill>
              </a:rPr>
            </a:br>
            <a:r>
              <a:rPr lang="fr-FR" sz="1200" b="1" dirty="0">
                <a:solidFill>
                  <a:schemeClr val="tx1"/>
                </a:solidFill>
              </a:rPr>
              <a:t> </a:t>
            </a:r>
            <a:r>
              <a:rPr lang="fr-FR" sz="1050" dirty="0">
                <a:solidFill>
                  <a:schemeClr val="tx1"/>
                </a:solidFill>
              </a:rPr>
              <a:t>Zyklus 2 (3.-6. Kl.)</a:t>
            </a:r>
            <a:br>
              <a:rPr lang="fr-FR" sz="1050" dirty="0">
                <a:solidFill>
                  <a:schemeClr val="tx1"/>
                </a:solidFill>
              </a:rPr>
            </a:br>
            <a:r>
              <a:rPr lang="de-CH" sz="1050" dirty="0">
                <a:solidFill>
                  <a:schemeClr val="tx1"/>
                </a:solidFill>
              </a:rPr>
              <a:t>Anzahl LP ca. 44</a:t>
            </a:r>
            <a:br>
              <a:rPr lang="de-CH" sz="1050" dirty="0">
                <a:solidFill>
                  <a:schemeClr val="tx1"/>
                </a:solidFill>
              </a:rPr>
            </a:br>
            <a:br>
              <a:rPr lang="de-CH" sz="1050" dirty="0">
                <a:solidFill>
                  <a:schemeClr val="tx1"/>
                </a:solidFill>
              </a:rPr>
            </a:br>
            <a:br>
              <a:rPr lang="de-CH" sz="1050" dirty="0">
                <a:solidFill>
                  <a:schemeClr val="tx1"/>
                </a:solidFill>
              </a:rPr>
            </a:br>
            <a:r>
              <a:rPr lang="de-CH" sz="1050" dirty="0">
                <a:solidFill>
                  <a:schemeClr val="tx1"/>
                </a:solidFill>
              </a:rPr>
              <a:t>8 Assistenzen</a:t>
            </a:r>
            <a:endParaRPr lang="fr-FR" sz="1050" dirty="0">
              <a:solidFill>
                <a:schemeClr val="tx1"/>
              </a:solidFill>
            </a:endParaRPr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A84C8281-0D5E-4BF0-AB85-487647294920}"/>
              </a:ext>
            </a:extLst>
          </p:cNvPr>
          <p:cNvSpPr/>
          <p:nvPr/>
        </p:nvSpPr>
        <p:spPr>
          <a:xfrm>
            <a:off x="4787748" y="2942380"/>
            <a:ext cx="1930453" cy="7315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br>
              <a:rPr lang="fr-FR" sz="1200" b="1" dirty="0">
                <a:solidFill>
                  <a:schemeClr val="tx1"/>
                </a:solidFill>
              </a:rPr>
            </a:br>
            <a:r>
              <a:rPr lang="fr-FR" sz="1200" b="1" dirty="0">
                <a:solidFill>
                  <a:schemeClr val="tx1"/>
                </a:solidFill>
              </a:rPr>
              <a:t>Schulleitung Zyklus 3</a:t>
            </a:r>
            <a:br>
              <a:rPr lang="fr-FR" sz="1200" b="1" dirty="0">
                <a:solidFill>
                  <a:schemeClr val="tx1"/>
                </a:solidFill>
              </a:rPr>
            </a:br>
            <a:br>
              <a:rPr lang="fr-FR" sz="1200" b="1" dirty="0">
                <a:solidFill>
                  <a:schemeClr val="tx1"/>
                </a:solidFill>
              </a:rPr>
            </a:br>
            <a:r>
              <a:rPr lang="de-CH" sz="1050" dirty="0">
                <a:solidFill>
                  <a:schemeClr val="tx1"/>
                </a:solidFill>
              </a:rPr>
              <a:t>Hanspeter Stuck</a:t>
            </a:r>
            <a:r>
              <a:rPr lang="fr-FR" sz="1050" dirty="0">
                <a:solidFill>
                  <a:schemeClr val="tx1"/>
                </a:solidFill>
              </a:rPr>
              <a:t> 80%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05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95" name="Rectangle 194">
            <a:extLst>
              <a:ext uri="{FF2B5EF4-FFF2-40B4-BE49-F238E27FC236}">
                <a16:creationId xmlns:a16="http://schemas.microsoft.com/office/drawing/2014/main" id="{81AC151D-872D-4D73-AE29-952F653257C0}"/>
              </a:ext>
            </a:extLst>
          </p:cNvPr>
          <p:cNvSpPr/>
          <p:nvPr/>
        </p:nvSpPr>
        <p:spPr>
          <a:xfrm>
            <a:off x="5130480" y="3891421"/>
            <a:ext cx="1268318" cy="156854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200" b="1" dirty="0">
                <a:solidFill>
                  <a:schemeClr val="tx1"/>
                </a:solidFill>
              </a:rPr>
              <a:t>Lehrpersonen</a:t>
            </a:r>
            <a:br>
              <a:rPr lang="fr-FR" sz="1200" b="1" dirty="0">
                <a:solidFill>
                  <a:schemeClr val="tx1"/>
                </a:solidFill>
              </a:rPr>
            </a:br>
            <a:br>
              <a:rPr lang="fr-FR" sz="1200" b="1" dirty="0">
                <a:solidFill>
                  <a:schemeClr val="tx1"/>
                </a:solidFill>
              </a:rPr>
            </a:br>
            <a:r>
              <a:rPr lang="fr-FR" sz="1200" b="1" dirty="0">
                <a:solidFill>
                  <a:schemeClr val="tx1"/>
                </a:solidFill>
              </a:rPr>
              <a:t> </a:t>
            </a:r>
            <a:r>
              <a:rPr lang="fr-FR" sz="1050" dirty="0">
                <a:solidFill>
                  <a:schemeClr val="tx1"/>
                </a:solidFill>
              </a:rPr>
              <a:t>Zyklus 3</a:t>
            </a:r>
            <a:r>
              <a:rPr lang="de-CH" sz="1050" dirty="0">
                <a:solidFill>
                  <a:schemeClr val="tx1"/>
                </a:solidFill>
              </a:rPr>
              <a:t> (1.-3. OS)</a:t>
            </a:r>
            <a:br>
              <a:rPr lang="de-CH" sz="1050" dirty="0">
                <a:solidFill>
                  <a:schemeClr val="tx1"/>
                </a:solidFill>
              </a:rPr>
            </a:br>
            <a:r>
              <a:rPr lang="de-CH" sz="1050" dirty="0">
                <a:solidFill>
                  <a:schemeClr val="tx1"/>
                </a:solidFill>
              </a:rPr>
              <a:t>Anzahl LP ca. 30</a:t>
            </a:r>
            <a:br>
              <a:rPr lang="de-CH" sz="1050" b="1" dirty="0">
                <a:solidFill>
                  <a:schemeClr val="tx1"/>
                </a:solidFill>
              </a:rPr>
            </a:br>
            <a:br>
              <a:rPr lang="de-CH" sz="1050" b="1" dirty="0">
                <a:solidFill>
                  <a:schemeClr val="tx1"/>
                </a:solidFill>
              </a:rPr>
            </a:br>
            <a:br>
              <a:rPr lang="de-CH" sz="1050" dirty="0">
                <a:solidFill>
                  <a:schemeClr val="tx1"/>
                </a:solidFill>
              </a:rPr>
            </a:br>
            <a:r>
              <a:rPr lang="de-CH" sz="1050" dirty="0">
                <a:solidFill>
                  <a:schemeClr val="tx1"/>
                </a:solidFill>
              </a:rPr>
              <a:t>3 Assistenzen</a:t>
            </a:r>
            <a:endParaRPr lang="fr-FR" sz="1050" dirty="0">
              <a:solidFill>
                <a:schemeClr val="tx1"/>
              </a:solidFill>
            </a:endParaRPr>
          </a:p>
        </p:txBody>
      </p:sp>
      <p:sp>
        <p:nvSpPr>
          <p:cNvPr id="153" name="Rectangle 152">
            <a:extLst>
              <a:ext uri="{FF2B5EF4-FFF2-40B4-BE49-F238E27FC236}">
                <a16:creationId xmlns:a16="http://schemas.microsoft.com/office/drawing/2014/main" id="{29118B4F-266C-48F0-8CAF-8BA67DF9A649}"/>
              </a:ext>
            </a:extLst>
          </p:cNvPr>
          <p:cNvSpPr/>
          <p:nvPr/>
        </p:nvSpPr>
        <p:spPr>
          <a:xfrm>
            <a:off x="6855545" y="2943147"/>
            <a:ext cx="1885965" cy="71925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br>
              <a:rPr lang="fr-FR" sz="1200" b="1" dirty="0">
                <a:solidFill>
                  <a:schemeClr val="tx1"/>
                </a:solidFill>
              </a:rPr>
            </a:br>
            <a:r>
              <a:rPr lang="fr-FR" sz="1200" b="1" dirty="0">
                <a:solidFill>
                  <a:schemeClr val="tx1"/>
                </a:solidFill>
              </a:rPr>
              <a:t>Leitung Schulverwaltung</a:t>
            </a:r>
            <a:br>
              <a:rPr lang="fr-FR" sz="1200" b="1" dirty="0">
                <a:solidFill>
                  <a:schemeClr val="tx1"/>
                </a:solidFill>
              </a:rPr>
            </a:br>
            <a:r>
              <a:rPr lang="fr-FR" sz="1050" dirty="0">
                <a:solidFill>
                  <a:schemeClr val="tx1"/>
                </a:solidFill>
              </a:rPr>
              <a:t>Schulleitung Admin.</a:t>
            </a:r>
            <a:br>
              <a:rPr lang="fr-FR" sz="1050" b="1" dirty="0">
                <a:solidFill>
                  <a:schemeClr val="tx1"/>
                </a:solidFill>
              </a:rPr>
            </a:br>
            <a:r>
              <a:rPr lang="fr-FR" sz="1050" dirty="0">
                <a:solidFill>
                  <a:schemeClr val="accent3">
                    <a:lumMod val="50000"/>
                  </a:schemeClr>
                </a:solidFill>
              </a:rPr>
              <a:t>Sandra Huser 80% + 20% (SL)</a:t>
            </a:r>
            <a:br>
              <a:rPr lang="fr-FR" sz="1050" dirty="0">
                <a:solidFill>
                  <a:schemeClr val="accent3">
                    <a:lumMod val="50000"/>
                  </a:schemeClr>
                </a:solidFill>
              </a:rPr>
            </a:br>
            <a:endParaRPr lang="fr-FR" sz="105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56" name="Rectangle 155">
            <a:extLst>
              <a:ext uri="{FF2B5EF4-FFF2-40B4-BE49-F238E27FC236}">
                <a16:creationId xmlns:a16="http://schemas.microsoft.com/office/drawing/2014/main" id="{A2C318BC-6BF6-496E-9A8C-13F9CFE491B5}"/>
              </a:ext>
            </a:extLst>
          </p:cNvPr>
          <p:cNvSpPr/>
          <p:nvPr/>
        </p:nvSpPr>
        <p:spPr>
          <a:xfrm>
            <a:off x="9498545" y="4861309"/>
            <a:ext cx="1841121" cy="59600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br>
              <a:rPr lang="fr-FR" sz="1200" b="1" dirty="0">
                <a:solidFill>
                  <a:schemeClr val="tx1"/>
                </a:solidFill>
              </a:rPr>
            </a:br>
            <a:r>
              <a:rPr lang="fr-FR" sz="1200" b="1" dirty="0">
                <a:solidFill>
                  <a:schemeClr val="tx1"/>
                </a:solidFill>
              </a:rPr>
              <a:t> </a:t>
            </a:r>
            <a:br>
              <a:rPr lang="fr-FR" sz="1200" b="1" dirty="0">
                <a:solidFill>
                  <a:schemeClr val="tx1"/>
                </a:solidFill>
              </a:rPr>
            </a:br>
            <a:r>
              <a:rPr lang="fr-FR" sz="1200" b="1" dirty="0">
                <a:solidFill>
                  <a:schemeClr val="tx1"/>
                </a:solidFill>
              </a:rPr>
              <a:t>Informatik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050" dirty="0">
                <a:solidFill>
                  <a:schemeClr val="tx1"/>
                </a:solidFill>
              </a:rPr>
              <a:t>Nicola </a:t>
            </a:r>
            <a:r>
              <a:rPr lang="fr-FR" sz="1050" dirty="0" err="1">
                <a:solidFill>
                  <a:schemeClr val="tx1"/>
                </a:solidFill>
              </a:rPr>
              <a:t>Jöhr</a:t>
            </a:r>
            <a:r>
              <a:rPr lang="fr-FR" sz="1050" dirty="0">
                <a:solidFill>
                  <a:schemeClr val="tx1"/>
                </a:solidFill>
              </a:rPr>
              <a:t> (TICTS) 60%</a:t>
            </a:r>
            <a:br>
              <a:rPr lang="fr-FR" sz="1050" dirty="0">
                <a:solidFill>
                  <a:schemeClr val="tx1"/>
                </a:solidFill>
              </a:rPr>
            </a:br>
            <a:br>
              <a:rPr lang="fr-FR" sz="1050" dirty="0">
                <a:solidFill>
                  <a:schemeClr val="tx1"/>
                </a:solidFill>
              </a:rPr>
            </a:br>
            <a:endParaRPr lang="fr-FR" sz="1200" dirty="0">
              <a:solidFill>
                <a:schemeClr val="tx1"/>
              </a:solidFill>
            </a:endParaRPr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8EED5A81-D106-422F-8455-CF5F456EB3E0}"/>
              </a:ext>
            </a:extLst>
          </p:cNvPr>
          <p:cNvSpPr/>
          <p:nvPr/>
        </p:nvSpPr>
        <p:spPr>
          <a:xfrm>
            <a:off x="9518823" y="2227198"/>
            <a:ext cx="1828800" cy="434709"/>
          </a:xfrm>
          <a:prstGeom prst="rect">
            <a:avLst/>
          </a:prstGeom>
          <a:solidFill>
            <a:srgbClr val="FFFF00"/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200" b="1" dirty="0">
                <a:solidFill>
                  <a:schemeClr val="accent5">
                    <a:lumMod val="50000"/>
                  </a:schemeClr>
                </a:solidFill>
              </a:rPr>
              <a:t>Stabsstellen</a:t>
            </a:r>
          </a:p>
        </p:txBody>
      </p:sp>
      <p:pic>
        <p:nvPicPr>
          <p:cNvPr id="8" name="Grafik 7" descr="Ein Bild, das Grafiken, Grafikdesign, Screenshot, Schrift enthält.&#10;&#10;Automatisch generierte Beschreibung">
            <a:extLst>
              <a:ext uri="{FF2B5EF4-FFF2-40B4-BE49-F238E27FC236}">
                <a16:creationId xmlns:a16="http://schemas.microsoft.com/office/drawing/2014/main" id="{C0224EA2-4A40-BAA9-89D2-566ECD49B0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336" y="557679"/>
            <a:ext cx="1952121" cy="918285"/>
          </a:xfrm>
          <a:prstGeom prst="rect">
            <a:avLst/>
          </a:prstGeom>
        </p:spPr>
      </p:pic>
      <p:sp>
        <p:nvSpPr>
          <p:cNvPr id="12" name="Rectangle 17">
            <a:extLst>
              <a:ext uri="{FF2B5EF4-FFF2-40B4-BE49-F238E27FC236}">
                <a16:creationId xmlns:a16="http://schemas.microsoft.com/office/drawing/2014/main" id="{0D9C3E1F-481C-3717-199D-DB731662CE95}"/>
              </a:ext>
            </a:extLst>
          </p:cNvPr>
          <p:cNvSpPr/>
          <p:nvPr/>
        </p:nvSpPr>
        <p:spPr>
          <a:xfrm>
            <a:off x="4787748" y="1184031"/>
            <a:ext cx="2624729" cy="90274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200" b="1" dirty="0">
                <a:solidFill>
                  <a:schemeClr val="tx1"/>
                </a:solidFill>
              </a:rPr>
              <a:t>Stadtrat – Ressort 1 Bildung</a:t>
            </a:r>
            <a:br>
              <a:rPr lang="fr-FR" sz="1200" b="1" dirty="0">
                <a:solidFill>
                  <a:schemeClr val="tx1"/>
                </a:solidFill>
              </a:rPr>
            </a:br>
            <a:br>
              <a:rPr lang="fr-FR" sz="1200" b="1" dirty="0">
                <a:solidFill>
                  <a:schemeClr val="tx1"/>
                </a:solidFill>
              </a:rPr>
            </a:br>
            <a:r>
              <a:rPr lang="fr-FR" sz="1050" dirty="0">
                <a:solidFill>
                  <a:schemeClr val="tx1"/>
                </a:solidFill>
              </a:rPr>
              <a:t>Hans-Ulrich Schär</a:t>
            </a:r>
            <a:endParaRPr lang="fr-FR" sz="1050" b="1" dirty="0">
              <a:solidFill>
                <a:schemeClr val="tx1"/>
              </a:solidFill>
            </a:endParaRPr>
          </a:p>
        </p:txBody>
      </p:sp>
      <p:sp>
        <p:nvSpPr>
          <p:cNvPr id="6" name="Rectangle 194">
            <a:extLst>
              <a:ext uri="{FF2B5EF4-FFF2-40B4-BE49-F238E27FC236}">
                <a16:creationId xmlns:a16="http://schemas.microsoft.com/office/drawing/2014/main" id="{0AA1FD54-E505-D2CF-0EBB-4EFF47C168F6}"/>
              </a:ext>
            </a:extLst>
          </p:cNvPr>
          <p:cNvSpPr/>
          <p:nvPr/>
        </p:nvSpPr>
        <p:spPr>
          <a:xfrm>
            <a:off x="7197695" y="3885566"/>
            <a:ext cx="1290263" cy="156854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1200" b="1" dirty="0">
              <a:solidFill>
                <a:schemeClr val="tx1"/>
              </a:solidFill>
            </a:endParaRP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1200" b="1" dirty="0">
              <a:solidFill>
                <a:schemeClr val="tx1"/>
              </a:solidFill>
            </a:endParaRP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200" b="1" dirty="0">
                <a:solidFill>
                  <a:schemeClr val="tx1"/>
                </a:solidFill>
              </a:rPr>
              <a:t>Schulverwaltung</a:t>
            </a:r>
            <a:br>
              <a:rPr lang="fr-FR" sz="1200" b="1" dirty="0">
                <a:solidFill>
                  <a:schemeClr val="tx1"/>
                </a:solidFill>
              </a:rPr>
            </a:br>
            <a:br>
              <a:rPr lang="fr-FR" sz="1200" b="1" dirty="0">
                <a:solidFill>
                  <a:schemeClr val="tx1"/>
                </a:solidFill>
              </a:rPr>
            </a:br>
            <a:r>
              <a:rPr lang="de-CH" sz="1050" dirty="0">
                <a:solidFill>
                  <a:schemeClr val="tx1"/>
                </a:solidFill>
              </a:rPr>
              <a:t>Zyklus 1 – 3</a:t>
            </a:r>
            <a:br>
              <a:rPr lang="de-CH" sz="1050" dirty="0">
                <a:solidFill>
                  <a:schemeClr val="tx1"/>
                </a:solidFill>
              </a:rPr>
            </a:br>
            <a:r>
              <a:rPr lang="de-CH" sz="1050" dirty="0">
                <a:solidFill>
                  <a:schemeClr val="tx1"/>
                </a:solidFill>
              </a:rPr>
              <a:t>Musikschule</a:t>
            </a:r>
            <a:br>
              <a:rPr lang="de-CH" sz="1050" dirty="0">
                <a:solidFill>
                  <a:schemeClr val="tx1"/>
                </a:solidFill>
              </a:rPr>
            </a:br>
            <a:r>
              <a:rPr lang="de-CH" sz="1050" dirty="0">
                <a:solidFill>
                  <a:schemeClr val="tx1"/>
                </a:solidFill>
              </a:rPr>
              <a:t>AH, ZP, PICTS</a:t>
            </a:r>
            <a:br>
              <a:rPr lang="de-CH" sz="1050" dirty="0">
                <a:solidFill>
                  <a:schemeClr val="tx1"/>
                </a:solidFill>
              </a:rPr>
            </a:br>
            <a:r>
              <a:rPr lang="de-CH" sz="1050" dirty="0">
                <a:solidFill>
                  <a:schemeClr val="tx1"/>
                </a:solidFill>
              </a:rPr>
              <a:t>Anzahl MA 10</a:t>
            </a:r>
            <a:br>
              <a:rPr lang="de-CH" sz="1050" dirty="0">
                <a:solidFill>
                  <a:schemeClr val="tx1"/>
                </a:solidFill>
              </a:rPr>
            </a:br>
            <a:br>
              <a:rPr lang="de-CH" sz="1050" dirty="0">
                <a:solidFill>
                  <a:schemeClr val="tx1"/>
                </a:solidFill>
              </a:rPr>
            </a:br>
            <a:br>
              <a:rPr lang="fr-FR" sz="1600" b="1" dirty="0">
                <a:solidFill>
                  <a:schemeClr val="tx1"/>
                </a:solidFill>
              </a:rPr>
            </a:br>
            <a:r>
              <a:rPr lang="fr-FR" sz="1600" b="1" dirty="0">
                <a:solidFill>
                  <a:schemeClr val="tx1"/>
                </a:solidFill>
              </a:rPr>
              <a:t> </a:t>
            </a:r>
            <a:endParaRPr lang="fr-FR" sz="1200" dirty="0">
              <a:solidFill>
                <a:schemeClr val="tx1"/>
              </a:solidFill>
            </a:endParaRPr>
          </a:p>
        </p:txBody>
      </p:sp>
      <p:cxnSp>
        <p:nvCxnSpPr>
          <p:cNvPr id="15" name="Connecteur droit 83">
            <a:extLst>
              <a:ext uri="{FF2B5EF4-FFF2-40B4-BE49-F238E27FC236}">
                <a16:creationId xmlns:a16="http://schemas.microsoft.com/office/drawing/2014/main" id="{9332796B-8D64-BBAA-9899-F506DAD5BF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021090" y="3662398"/>
            <a:ext cx="0" cy="87787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9">
            <a:extLst>
              <a:ext uri="{FF2B5EF4-FFF2-40B4-BE49-F238E27FC236}">
                <a16:creationId xmlns:a16="http://schemas.microsoft.com/office/drawing/2014/main" id="{3865F383-9D99-D3DA-17B8-1537991334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021563" y="4540268"/>
            <a:ext cx="176133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5">
            <a:extLst>
              <a:ext uri="{FF2B5EF4-FFF2-40B4-BE49-F238E27FC236}">
                <a16:creationId xmlns:a16="http://schemas.microsoft.com/office/drawing/2014/main" id="{48EE348A-BD6A-0709-DE8B-D8836506F073}"/>
              </a:ext>
            </a:extLst>
          </p:cNvPr>
          <p:cNvSpPr/>
          <p:nvPr/>
        </p:nvSpPr>
        <p:spPr>
          <a:xfrm>
            <a:off x="9518823" y="2922341"/>
            <a:ext cx="1828800" cy="719170"/>
          </a:xfrm>
          <a:prstGeom prst="rect">
            <a:avLst/>
          </a:prstGeom>
          <a:solidFill>
            <a:srgbClr val="FFFF00"/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br>
              <a:rPr lang="fr-FR" sz="1200" b="1" dirty="0">
                <a:solidFill>
                  <a:schemeClr val="tx1"/>
                </a:solidFill>
              </a:rPr>
            </a:br>
            <a:r>
              <a:rPr lang="fr-FR" sz="1200" b="1" dirty="0">
                <a:solidFill>
                  <a:schemeClr val="tx1"/>
                </a:solidFill>
              </a:rPr>
              <a:t>Leitung Musikschule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050" dirty="0">
                <a:solidFill>
                  <a:schemeClr val="tx1"/>
                </a:solidFill>
              </a:rPr>
              <a:t>Katharina Enders 15%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1200" dirty="0">
              <a:solidFill>
                <a:schemeClr val="tx1"/>
              </a:solidFill>
            </a:endParaRPr>
          </a:p>
        </p:txBody>
      </p:sp>
      <p:sp>
        <p:nvSpPr>
          <p:cNvPr id="19" name="Rectangle 194">
            <a:extLst>
              <a:ext uri="{FF2B5EF4-FFF2-40B4-BE49-F238E27FC236}">
                <a16:creationId xmlns:a16="http://schemas.microsoft.com/office/drawing/2014/main" id="{17F95485-462A-A2A4-109C-FC8B1529F3BA}"/>
              </a:ext>
            </a:extLst>
          </p:cNvPr>
          <p:cNvSpPr/>
          <p:nvPr/>
        </p:nvSpPr>
        <p:spPr>
          <a:xfrm>
            <a:off x="9492878" y="3764771"/>
            <a:ext cx="1846788" cy="653813"/>
          </a:xfrm>
          <a:prstGeom prst="rect">
            <a:avLst/>
          </a:prstGeom>
          <a:solidFill>
            <a:srgbClr val="FFFFCC"/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br>
              <a:rPr lang="fr-FR" sz="1200" b="1" dirty="0">
                <a:solidFill>
                  <a:schemeClr val="tx1"/>
                </a:solidFill>
              </a:rPr>
            </a:br>
            <a:r>
              <a:rPr lang="fr-FR" sz="1200" b="1" dirty="0">
                <a:solidFill>
                  <a:schemeClr val="tx1"/>
                </a:solidFill>
              </a:rPr>
              <a:t>Lehrpersonen</a:t>
            </a:r>
            <a:br>
              <a:rPr lang="fr-FR" sz="1200" b="1" dirty="0">
                <a:solidFill>
                  <a:schemeClr val="tx1"/>
                </a:solidFill>
              </a:rPr>
            </a:br>
            <a:r>
              <a:rPr lang="fr-FR" sz="1050" dirty="0">
                <a:solidFill>
                  <a:schemeClr val="tx1"/>
                </a:solidFill>
              </a:rPr>
              <a:t>Musikschule</a:t>
            </a:r>
            <a:br>
              <a:rPr lang="fr-FR" sz="1050" dirty="0">
                <a:solidFill>
                  <a:schemeClr val="tx1"/>
                </a:solidFill>
              </a:rPr>
            </a:br>
            <a:r>
              <a:rPr lang="fr-FR" sz="1050" dirty="0" err="1">
                <a:solidFill>
                  <a:schemeClr val="tx1"/>
                </a:solidFill>
              </a:rPr>
              <a:t>Anzahl</a:t>
            </a:r>
            <a:r>
              <a:rPr lang="fr-FR" sz="1050" dirty="0">
                <a:solidFill>
                  <a:schemeClr val="tx1"/>
                </a:solidFill>
              </a:rPr>
              <a:t> LP 10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1050" dirty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28" name="Connecteur droit 9">
            <a:extLst>
              <a:ext uri="{FF2B5EF4-FFF2-40B4-BE49-F238E27FC236}">
                <a16:creationId xmlns:a16="http://schemas.microsoft.com/office/drawing/2014/main" id="{E1772B88-4972-4A11-1C8F-DC4E6D0DA4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10056110" y="2661907"/>
            <a:ext cx="0" cy="26043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9">
            <a:extLst>
              <a:ext uri="{FF2B5EF4-FFF2-40B4-BE49-F238E27FC236}">
                <a16:creationId xmlns:a16="http://schemas.microsoft.com/office/drawing/2014/main" id="{1DD907B3-AB3C-33E5-CDD1-C9DCBC50DB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6102715" y="2733649"/>
            <a:ext cx="187484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rader Verbinder 32">
            <a:extLst>
              <a:ext uri="{FF2B5EF4-FFF2-40B4-BE49-F238E27FC236}">
                <a16:creationId xmlns:a16="http://schemas.microsoft.com/office/drawing/2014/main" id="{A2431CD1-FCAA-C744-3868-B591C2CC40A0}"/>
              </a:ext>
            </a:extLst>
          </p:cNvPr>
          <p:cNvCxnSpPr>
            <a:cxnSpLocks/>
          </p:cNvCxnSpPr>
          <p:nvPr/>
        </p:nvCxnSpPr>
        <p:spPr>
          <a:xfrm flipV="1">
            <a:off x="7206848" y="5156551"/>
            <a:ext cx="13919" cy="276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Textfeld 45">
            <a:extLst>
              <a:ext uri="{FF2B5EF4-FFF2-40B4-BE49-F238E27FC236}">
                <a16:creationId xmlns:a16="http://schemas.microsoft.com/office/drawing/2014/main" id="{328C9E10-2615-874B-6488-A01A6657B870}"/>
              </a:ext>
            </a:extLst>
          </p:cNvPr>
          <p:cNvSpPr txBox="1"/>
          <p:nvPr/>
        </p:nvSpPr>
        <p:spPr>
          <a:xfrm>
            <a:off x="627702" y="2072956"/>
            <a:ext cx="367638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latin typeface="Aptos" panose="020B0004020202020204" pitchFamily="34" charset="0"/>
              </a:rPr>
              <a:t>Schulleitungsteam </a:t>
            </a:r>
            <a:br>
              <a:rPr lang="de-DE" sz="1400" b="1" dirty="0">
                <a:latin typeface="Aptos" panose="020B0004020202020204" pitchFamily="34" charset="0"/>
              </a:rPr>
            </a:br>
            <a:r>
              <a:rPr lang="de-DE" sz="1200" dirty="0">
                <a:latin typeface="Aptos" panose="020B0004020202020204" pitchFamily="34" charset="0"/>
              </a:rPr>
              <a:t>gültig ab 01.08.2026</a:t>
            </a:r>
            <a:endParaRPr lang="de-CH" sz="1200" dirty="0">
              <a:latin typeface="Aptos" panose="020B0004020202020204" pitchFamily="34" charset="0"/>
            </a:endParaRPr>
          </a:p>
        </p:txBody>
      </p:sp>
      <p:cxnSp>
        <p:nvCxnSpPr>
          <p:cNvPr id="52" name="Connecteur droit 9">
            <a:extLst>
              <a:ext uri="{FF2B5EF4-FFF2-40B4-BE49-F238E27FC236}">
                <a16:creationId xmlns:a16="http://schemas.microsoft.com/office/drawing/2014/main" id="{4D8067E6-DA10-1D1A-EF44-646008F78C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10056110" y="3641511"/>
            <a:ext cx="0" cy="115326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necteur droit 9">
            <a:extLst>
              <a:ext uri="{FF2B5EF4-FFF2-40B4-BE49-F238E27FC236}">
                <a16:creationId xmlns:a16="http://schemas.microsoft.com/office/drawing/2014/main" id="{46F79208-7C5F-5C00-22CA-F5FF0DD5F6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1311229" y="2727278"/>
            <a:ext cx="0" cy="195063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necteur droit 9">
            <a:extLst>
              <a:ext uri="{FF2B5EF4-FFF2-40B4-BE49-F238E27FC236}">
                <a16:creationId xmlns:a16="http://schemas.microsoft.com/office/drawing/2014/main" id="{C8B1768D-A57C-8087-1450-72E6A3BD01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102715" y="2487632"/>
            <a:ext cx="3416108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71642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Thème Office">
  <a:themeElements>
    <a:clrScheme name="Custom 59">
      <a:dk1>
        <a:srgbClr val="000000"/>
      </a:dk1>
      <a:lt1>
        <a:sysClr val="window" lastClr="FFFFFF"/>
      </a:lt1>
      <a:dk2>
        <a:srgbClr val="8439BD"/>
      </a:dk2>
      <a:lt2>
        <a:srgbClr val="FFFFFF"/>
      </a:lt2>
      <a:accent1>
        <a:srgbClr val="0EABB7"/>
      </a:accent1>
      <a:accent2>
        <a:srgbClr val="4868E5"/>
      </a:accent2>
      <a:accent3>
        <a:srgbClr val="20A472"/>
      </a:accent3>
      <a:accent4>
        <a:srgbClr val="B13DC8"/>
      </a:accent4>
      <a:accent5>
        <a:srgbClr val="172DA6"/>
      </a:accent5>
      <a:accent6>
        <a:srgbClr val="00B0F0"/>
      </a:accent6>
      <a:hlink>
        <a:srgbClr val="00B0F0"/>
      </a:hlink>
      <a:folHlink>
        <a:srgbClr val="B036B3"/>
      </a:folHlink>
    </a:clrScheme>
    <a:fontScheme name="Custom 26">
      <a:majorFont>
        <a:latin typeface="Speak Pro"/>
        <a:ea typeface=""/>
        <a:cs typeface=""/>
      </a:majorFont>
      <a:minorFont>
        <a:latin typeface="Avenir Next LT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60958660_TF56610394_Win32" id="{6C5CE45E-23CE-40D7-8014-F2F0E39C931B}" vid="{412AC9C2-70E1-4CAB-92AF-A984FEF42A99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Farbcodiertes Organigramm</Template>
  <TotalTime>0</TotalTime>
  <Words>189</Words>
  <Application>Microsoft Office PowerPoint</Application>
  <PresentationFormat>Breitbild</PresentationFormat>
  <Paragraphs>20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7" baseType="lpstr">
      <vt:lpstr>Aptos</vt:lpstr>
      <vt:lpstr>Arial</vt:lpstr>
      <vt:lpstr>Avenir Next LT Pro Light</vt:lpstr>
      <vt:lpstr>Calibri</vt:lpstr>
      <vt:lpstr>Speak Pro</vt:lpstr>
      <vt:lpstr>Thème 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Sandra Huser</dc:creator>
  <cp:lastModifiedBy>Sandra Huser</cp:lastModifiedBy>
  <cp:revision>10</cp:revision>
  <cp:lastPrinted>2026-08-07T06:19:33Z</cp:lastPrinted>
  <dcterms:created xsi:type="dcterms:W3CDTF">2024-10-13T14:26:11Z</dcterms:created>
  <dcterms:modified xsi:type="dcterms:W3CDTF">2026-08-07T06:20:50Z</dcterms:modified>
</cp:coreProperties>
</file>